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89408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28"/>
    <a:srgbClr val="006600"/>
    <a:srgbClr val="76CAEA"/>
    <a:srgbClr val="F5FAF0"/>
    <a:srgbClr val="F8FBF8"/>
    <a:srgbClr val="4BB8E3"/>
    <a:srgbClr val="006937"/>
    <a:srgbClr val="49B7E3"/>
    <a:srgbClr val="044129"/>
    <a:srgbClr val="427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4706"/>
  </p:normalViewPr>
  <p:slideViewPr>
    <p:cSldViewPr snapToGrid="0" snapToObjects="1">
      <p:cViewPr varScale="1">
        <p:scale>
          <a:sx n="140" d="100"/>
          <a:sy n="140" d="100"/>
        </p:scale>
        <p:origin x="18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823066"/>
            <a:ext cx="670560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2641495"/>
            <a:ext cx="67056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7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8260" y="267758"/>
            <a:ext cx="1927860" cy="426201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680" y="267758"/>
            <a:ext cx="5671820" cy="426201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9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23" y="1253808"/>
            <a:ext cx="7711440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23" y="3365607"/>
            <a:ext cx="7711440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680" y="1338792"/>
            <a:ext cx="3799840" cy="31909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6280" y="1338792"/>
            <a:ext cx="3799840" cy="319098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5" y="267758"/>
            <a:ext cx="7711440" cy="97208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845" y="1232853"/>
            <a:ext cx="3782377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845" y="1837055"/>
            <a:ext cx="3782377" cy="270203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6280" y="1232853"/>
            <a:ext cx="3801005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6280" y="1837055"/>
            <a:ext cx="3801005" cy="270203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6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5" y="335280"/>
            <a:ext cx="2883640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005" y="724112"/>
            <a:ext cx="4526280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845" y="1508760"/>
            <a:ext cx="2883640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2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5" y="335280"/>
            <a:ext cx="2883640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1005" y="724112"/>
            <a:ext cx="4526280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845" y="1508760"/>
            <a:ext cx="2883640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680" y="267758"/>
            <a:ext cx="771144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680" y="1338792"/>
            <a:ext cx="771144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680" y="4661324"/>
            <a:ext cx="20116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748A-1411-624C-8339-42EF4B29454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640" y="4661324"/>
            <a:ext cx="301752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4440" y="4661324"/>
            <a:ext cx="20116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88EC-1469-914E-890F-FB7E118A5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3F044F72-061E-46F9-8100-897185C8378D}"/>
              </a:ext>
            </a:extLst>
          </p:cNvPr>
          <p:cNvGrpSpPr/>
          <p:nvPr/>
        </p:nvGrpSpPr>
        <p:grpSpPr>
          <a:xfrm>
            <a:off x="-436728" y="-617568"/>
            <a:ext cx="9337245" cy="5795320"/>
            <a:chOff x="-436728" y="-617568"/>
            <a:chExt cx="9337245" cy="5795320"/>
          </a:xfrm>
        </p:grpSpPr>
        <p:pic>
          <p:nvPicPr>
            <p:cNvPr id="10" name="תמונה 2">
              <a:extLst>
                <a:ext uri="{FF2B5EF4-FFF2-40B4-BE49-F238E27FC236}">
                  <a16:creationId xmlns:a16="http://schemas.microsoft.com/office/drawing/2014/main" id="{EDBCDA7F-275B-415F-8203-184F6ACF4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6728" y="-617568"/>
              <a:ext cx="4401403" cy="4529233"/>
            </a:xfrm>
            <a:prstGeom prst="rect">
              <a:avLst/>
            </a:prstGeom>
          </p:spPr>
        </p:pic>
        <p:pic>
          <p:nvPicPr>
            <p:cNvPr id="4" name="תמונה 3" descr="תמונה שמכילה טקסט, אדם, אנשים&#10;&#10;התיאור נוצר באופן אוטומטי">
              <a:extLst>
                <a:ext uri="{FF2B5EF4-FFF2-40B4-BE49-F238E27FC236}">
                  <a16:creationId xmlns:a16="http://schemas.microsoft.com/office/drawing/2014/main" id="{49B0699B-06BD-459A-9F45-21284C017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970" y="518361"/>
              <a:ext cx="2170005" cy="2105421"/>
            </a:xfrm>
            <a:prstGeom prst="ellipse">
              <a:avLst/>
            </a:prstGeom>
            <a:ln w="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79D6BB-5A66-4392-95FA-F02AB5E96807}"/>
                </a:ext>
              </a:extLst>
            </p:cNvPr>
            <p:cNvSpPr txBox="1"/>
            <p:nvPr/>
          </p:nvSpPr>
          <p:spPr>
            <a:xfrm>
              <a:off x="0" y="2924828"/>
              <a:ext cx="8722468" cy="225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10000"/>
                </a:lnSpc>
              </a:pPr>
              <a:r>
                <a:rPr lang="he-IL" sz="2000" b="1" dirty="0">
                  <a:solidFill>
                    <a:srgbClr val="76CAEA"/>
                  </a:solidFill>
                  <a:latin typeface="Fedra Sans Bar-ilan" pitchFamily="50" charset="-79"/>
                  <a:cs typeface="Fedra Sans Bar-ilan" pitchFamily="50" charset="-79"/>
                </a:rPr>
                <a:t>בחופשת החגים הספרייה למשפטים תהיה סגורה בתאריכים:</a:t>
              </a:r>
            </a:p>
            <a:p>
              <a:pPr algn="r" rtl="1">
                <a:lnSpc>
                  <a:spcPct val="110000"/>
                </a:lnSpc>
              </a:pPr>
              <a:endParaRPr lang="en-US" sz="600" b="1" dirty="0">
                <a:solidFill>
                  <a:srgbClr val="4BB8E3"/>
                </a:solidFill>
                <a:latin typeface="Fedra Sans Bar-ilan" pitchFamily="50" charset="-79"/>
                <a:cs typeface="Fedra Sans Bar-ilan" pitchFamily="50" charset="-79"/>
              </a:endParaRPr>
            </a:p>
            <a:p>
              <a:pPr algn="r" rtl="1">
                <a:lnSpc>
                  <a:spcPct val="110000"/>
                </a:lnSpc>
              </a:pPr>
              <a:r>
                <a:rPr lang="he-IL" sz="2000" b="1" dirty="0">
                  <a:solidFill>
                    <a:srgbClr val="004128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ראש השנה, כ"ט באלול תשפ"ב -</a:t>
              </a:r>
              <a:r>
                <a:rPr lang="en-US" sz="2000" b="1" dirty="0">
                  <a:solidFill>
                    <a:srgbClr val="004128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 </a:t>
              </a:r>
              <a:r>
                <a:rPr lang="he-IL" sz="2000" b="1" dirty="0">
                  <a:solidFill>
                    <a:srgbClr val="004128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ב' בתשרי תשפ"ג, </a:t>
              </a:r>
              <a:r>
                <a:rPr lang="en-US" sz="2000" b="1" dirty="0">
                  <a:solidFill>
                    <a:srgbClr val="004128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27.9.2022-25.9.2022</a:t>
              </a:r>
              <a:r>
                <a:rPr lang="he-IL" sz="2000" b="1" dirty="0">
                  <a:solidFill>
                    <a:srgbClr val="004128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.</a:t>
              </a:r>
            </a:p>
            <a:p>
              <a:pPr algn="r" rtl="1">
                <a:lnSpc>
                  <a:spcPct val="110000"/>
                </a:lnSpc>
              </a:pPr>
              <a:r>
                <a:rPr lang="he-IL" sz="2000" b="1" dirty="0">
                  <a:solidFill>
                    <a:srgbClr val="004128"/>
                  </a:solidFill>
                  <a:cs typeface="Fedra Sans Bar-ilan" pitchFamily="50" charset="-79"/>
                </a:rPr>
                <a:t>ערב יום כיפור ועד לאחר סוכות, ט' </a:t>
              </a:r>
              <a:r>
                <a:rPr lang="he-IL" sz="2000" b="1">
                  <a:solidFill>
                    <a:srgbClr val="004128"/>
                  </a:solidFill>
                  <a:cs typeface="Fedra Sans Bar-ilan" pitchFamily="50" charset="-79"/>
                </a:rPr>
                <a:t>בתשרי תשפ"ג - כ"ב </a:t>
              </a:r>
              <a:r>
                <a:rPr lang="he-IL" sz="2000" b="1" dirty="0">
                  <a:solidFill>
                    <a:srgbClr val="004128"/>
                  </a:solidFill>
                  <a:cs typeface="Fedra Sans Bar-ilan" pitchFamily="50" charset="-79"/>
                </a:rPr>
                <a:t>בתשרי תשפ"ג, </a:t>
              </a:r>
            </a:p>
            <a:p>
              <a:pPr algn="r" rtl="1">
                <a:lnSpc>
                  <a:spcPct val="110000"/>
                </a:lnSpc>
              </a:pPr>
              <a:r>
                <a:rPr lang="he-IL" sz="2000" b="1" dirty="0">
                  <a:solidFill>
                    <a:srgbClr val="004128"/>
                  </a:solidFill>
                  <a:cs typeface="Fedra Sans Bar-ilan" pitchFamily="50" charset="-79"/>
                </a:rPr>
                <a:t>17.10.2022-4.10.2022.</a:t>
              </a:r>
            </a:p>
            <a:p>
              <a:pPr algn="r" rtl="1">
                <a:lnSpc>
                  <a:spcPct val="110000"/>
                </a:lnSpc>
              </a:pPr>
              <a:endParaRPr lang="he-IL" sz="600" b="1" dirty="0">
                <a:solidFill>
                  <a:srgbClr val="004128"/>
                </a:solidFill>
                <a:cs typeface="Fedra Sans Bar-ilan" pitchFamily="50" charset="-79"/>
              </a:endParaRPr>
            </a:p>
            <a:p>
              <a:pPr algn="r" rtl="1">
                <a:lnSpc>
                  <a:spcPct val="120000"/>
                </a:lnSpc>
              </a:pPr>
              <a:r>
                <a:rPr lang="he-IL" sz="1600" b="1" dirty="0">
                  <a:solidFill>
                    <a:srgbClr val="76CAEA"/>
                  </a:solidFill>
                  <a:cs typeface="Fedra Sans Bar-ilan" pitchFamily="50" charset="-79"/>
                </a:rPr>
                <a:t>צוות הספרייה מאחל לכם שנה טובה ומתוקה</a:t>
              </a:r>
              <a:endParaRPr lang="en-IL" sz="1600" b="1" dirty="0">
                <a:solidFill>
                  <a:srgbClr val="76CAEA"/>
                </a:solidFill>
                <a:cs typeface="Fedra Sans Bar-ilan" pitchFamily="50" charset="-79"/>
              </a:endParaRPr>
            </a:p>
            <a:p>
              <a:pPr algn="r"/>
              <a:r>
                <a:rPr lang="he-IL" sz="2000" dirty="0">
                  <a:solidFill>
                    <a:srgbClr val="006600"/>
                  </a:solidFill>
                  <a:latin typeface="Fedra Sans Bar-ilan" pitchFamily="50" charset="-79"/>
                  <a:ea typeface="Calibri" panose="020F0502020204030204" pitchFamily="34" charset="0"/>
                  <a:cs typeface="Fedra Sans Bar-ilan" pitchFamily="50" charset="-79"/>
                </a:rPr>
                <a:t> </a:t>
              </a:r>
              <a:endParaRPr lang="en-US" sz="2000" b="1" dirty="0">
                <a:solidFill>
                  <a:srgbClr val="006600"/>
                </a:solidFill>
                <a:latin typeface="Fedra Sans Bar-ilan" pitchFamily="50" charset="-79"/>
                <a:cs typeface="Fedra Sans Bar-ilan" pitchFamily="50" charset="-79"/>
              </a:endParaRPr>
            </a:p>
          </p:txBody>
        </p:sp>
        <p:pic>
          <p:nvPicPr>
            <p:cNvPr id="3" name="Picture 2" descr="Text&#10;&#10;Description automatically generated">
              <a:extLst>
                <a:ext uri="{FF2B5EF4-FFF2-40B4-BE49-F238E27FC236}">
                  <a16:creationId xmlns:a16="http://schemas.microsoft.com/office/drawing/2014/main" id="{4BED08FE-EC6B-4693-8797-5AF8ED703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27550" y="24158"/>
              <a:ext cx="2072967" cy="7105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427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4967</TotalTime>
  <Words>48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Fedra Sans Bar-ilan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מרב גבעון</cp:lastModifiedBy>
  <cp:revision>101</cp:revision>
  <dcterms:created xsi:type="dcterms:W3CDTF">2020-05-13T20:09:34Z</dcterms:created>
  <dcterms:modified xsi:type="dcterms:W3CDTF">2022-09-18T11:59:42Z</dcterms:modified>
</cp:coreProperties>
</file>