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129"/>
    <a:srgbClr val="60C0E6"/>
    <a:srgbClr val="76CAEA"/>
    <a:srgbClr val="F5FAF0"/>
    <a:srgbClr val="2AABDE"/>
    <a:srgbClr val="427652"/>
    <a:srgbClr val="BEA994"/>
    <a:srgbClr val="B4A084"/>
    <a:srgbClr val="1D8CB9"/>
    <a:srgbClr val="F8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4388D-AD27-471C-8D2C-47A47E628363}" v="5" dt="2024-08-25T08:12:28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06"/>
  </p:normalViewPr>
  <p:slideViewPr>
    <p:cSldViewPr snapToGrid="0" snapToObjects="1">
      <p:cViewPr varScale="1">
        <p:scale>
          <a:sx n="53" d="100"/>
          <a:sy n="53" d="100"/>
        </p:scale>
        <p:origin x="22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748A-1411-624C-8339-42EF4B2945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88EC-1469-914E-890F-FB7E118A5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748A-1411-624C-8339-42EF4B2945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88EC-1469-914E-890F-FB7E118A5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748A-1411-624C-8339-42EF4B2945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88EC-1469-914E-890F-FB7E118A5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748A-1411-624C-8339-42EF4B2945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88EC-1469-914E-890F-FB7E118A5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748A-1411-624C-8339-42EF4B2945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88EC-1469-914E-890F-FB7E118A5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748A-1411-624C-8339-42EF4B2945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88EC-1469-914E-890F-FB7E118A5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748A-1411-624C-8339-42EF4B2945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88EC-1469-914E-890F-FB7E118A5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748A-1411-624C-8339-42EF4B2945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88EC-1469-914E-890F-FB7E118A5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748A-1411-624C-8339-42EF4B2945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88EC-1469-914E-890F-FB7E118A5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748A-1411-624C-8339-42EF4B2945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88EC-1469-914E-890F-FB7E118A5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748A-1411-624C-8339-42EF4B2945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88EC-1469-914E-890F-FB7E118A54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B748A-1411-624C-8339-42EF4B2945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88EC-1469-914E-890F-FB7E118A5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1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F67AAE-74B3-43F9-9539-4DE786CFC0CC}"/>
              </a:ext>
            </a:extLst>
          </p:cNvPr>
          <p:cNvSpPr/>
          <p:nvPr/>
        </p:nvSpPr>
        <p:spPr>
          <a:xfrm>
            <a:off x="36513" y="890657"/>
            <a:ext cx="6036257" cy="4100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600" b="1" dirty="0">
                <a:solidFill>
                  <a:srgbClr val="76CAEA"/>
                </a:solidFill>
                <a:latin typeface="Fedra Sans Bar-ilan" pitchFamily="50" charset="-79"/>
                <a:cs typeface="Fedra Sans Bar-ilan" pitchFamily="50" charset="-79"/>
              </a:rPr>
              <a:t>דרוש/ה סטודנט/</a:t>
            </a:r>
            <a:r>
              <a:rPr lang="he-IL" sz="3600" b="1" dirty="0" err="1">
                <a:solidFill>
                  <a:srgbClr val="76CAEA"/>
                </a:solidFill>
                <a:latin typeface="Fedra Sans Bar-ilan" pitchFamily="50" charset="-79"/>
                <a:cs typeface="Fedra Sans Bar-ilan" pitchFamily="50" charset="-79"/>
              </a:rPr>
              <a:t>ית</a:t>
            </a:r>
            <a:endParaRPr lang="he-IL" sz="3600" b="1" dirty="0">
              <a:solidFill>
                <a:srgbClr val="76CAEA"/>
              </a:solidFill>
              <a:latin typeface="Fedra Sans Bar-ilan" pitchFamily="50" charset="-79"/>
              <a:cs typeface="Fedra Sans Bar-ilan" pitchFamily="50" charset="-79"/>
            </a:endParaRPr>
          </a:p>
          <a:p>
            <a:pPr algn="r" rtl="1"/>
            <a:endParaRPr lang="he-IL" sz="2400" b="1" dirty="0">
              <a:solidFill>
                <a:srgbClr val="044129"/>
              </a:solidFill>
              <a:latin typeface="Fedra Sans Bar-ilan" pitchFamily="50" charset="-79"/>
              <a:cs typeface="Fedra Sans Bar-ilan" pitchFamily="50" charset="-79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2400" b="1" dirty="0">
                <a:solidFill>
                  <a:srgbClr val="044129"/>
                </a:solidFill>
                <a:latin typeface="Fedra Sans Bar-ilan Medium" pitchFamily="50" charset="-79"/>
                <a:cs typeface="Fedra Sans Bar-ilan Medium" pitchFamily="50" charset="-79"/>
              </a:rPr>
              <a:t>עבודה בהיקף של עד 40 שעות בחודש  בנציבות למניעת הטרדות מיניות.</a:t>
            </a:r>
            <a:endParaRPr lang="en-US" altLang="en-US" sz="2400" b="1" dirty="0">
              <a:solidFill>
                <a:srgbClr val="044129"/>
              </a:solidFill>
              <a:latin typeface="Fedra Sans Bar-ilan Medium" pitchFamily="50" charset="-79"/>
              <a:cs typeface="Fedra Sans Bar-ilan Medium" pitchFamily="50" charset="-79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en-US" sz="2400" b="1" dirty="0">
              <a:solidFill>
                <a:srgbClr val="044129"/>
              </a:solidFill>
              <a:latin typeface="Fedra Sans Bar-ilan Medium" pitchFamily="50" charset="-79"/>
              <a:cs typeface="Fedra Sans Bar-ilan Medium" pitchFamily="50" charset="-79"/>
            </a:endParaRPr>
          </a:p>
          <a:p>
            <a:pPr marR="0" lvl="0" indent="0"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2400" b="1" dirty="0">
                <a:solidFill>
                  <a:srgbClr val="044129"/>
                </a:solidFill>
                <a:latin typeface="Fedra Sans Bar-ilan Light" pitchFamily="50" charset="-79"/>
                <a:cs typeface="Fedra Sans Bar-ilan Light" pitchFamily="50" charset="-79"/>
              </a:rPr>
              <a:t>בפרטים ניתן לפנות לתמר מגן אלבז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2400" b="1" dirty="0">
                <a:solidFill>
                  <a:srgbClr val="044129"/>
                </a:solidFill>
                <a:latin typeface="Fedra Sans Bar-ilan Light" pitchFamily="50" charset="-79"/>
                <a:cs typeface="Fedra Sans Bar-ilan Light" pitchFamily="50" charset="-79"/>
              </a:rPr>
              <a:t>טלפון: 03-5318350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altLang="en-US" sz="2400" b="1" dirty="0">
                <a:solidFill>
                  <a:srgbClr val="044129"/>
                </a:solidFill>
                <a:latin typeface="Fedra Sans Bar-ilan Light" pitchFamily="50" charset="-79"/>
                <a:cs typeface="Fedra Sans Bar-ilan Light" pitchFamily="50" charset="-79"/>
              </a:rPr>
              <a:t>מייל: </a:t>
            </a:r>
            <a:r>
              <a:rPr lang="en-US" altLang="en-US" sz="2400" b="1" dirty="0">
                <a:solidFill>
                  <a:srgbClr val="044129"/>
                </a:solidFill>
                <a:latin typeface="Fedra Sans Bar-ilan Light" pitchFamily="50" charset="-79"/>
                <a:cs typeface="Fedra Sans Bar-ilan Light" pitchFamily="50" charset="-79"/>
              </a:rPr>
              <a:t>tamar.magen-elbaz@biu.ac.il</a:t>
            </a:r>
          </a:p>
          <a:p>
            <a:pPr marR="342900" algn="r" rtl="1">
              <a:lnSpc>
                <a:spcPct val="150000"/>
              </a:lnSpc>
            </a:pPr>
            <a:r>
              <a:rPr lang="he-IL" sz="1300" b="1" dirty="0">
                <a:solidFill>
                  <a:srgbClr val="60C0E6"/>
                </a:solidFill>
                <a:latin typeface="Fedra Sans Bar-ilan Light" pitchFamily="50" charset="-79"/>
                <a:cs typeface="Fedra Sans Bar-ilan Light" pitchFamily="50" charset="-79"/>
              </a:rPr>
              <a:t> </a:t>
            </a:r>
          </a:p>
          <a:p>
            <a:pPr marR="342900" algn="r" rtl="1">
              <a:lnSpc>
                <a:spcPct val="150000"/>
              </a:lnSpc>
            </a:pPr>
            <a:endParaRPr lang="he-IL" sz="1300" b="1" dirty="0">
              <a:solidFill>
                <a:srgbClr val="60C0E6"/>
              </a:solidFill>
              <a:latin typeface="Fedra Sans Bar-ilan Medium" pitchFamily="50" charset="-79"/>
              <a:cs typeface="Fedra Sans Bar-ilan Medium" pitchFamily="50" charset="-79"/>
            </a:endParaRPr>
          </a:p>
          <a:p>
            <a:pPr marR="342900" algn="r" rtl="1">
              <a:lnSpc>
                <a:spcPct val="150000"/>
              </a:lnSpc>
            </a:pPr>
            <a:endParaRPr lang="he-IL" sz="1300" b="1" dirty="0">
              <a:solidFill>
                <a:srgbClr val="60C0E6"/>
              </a:solidFill>
              <a:latin typeface="Fedra Sans Bar-ilan Medium" pitchFamily="50" charset="-79"/>
              <a:cs typeface="Fedra Sans Bar-ilan Medium" pitchFamily="50" charset="-79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9B38E66-1C38-4667-9489-1081C689C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Fedra Sans Bar-ilan" pitchFamily="50" charset="-79"/>
              <a:cs typeface="Fedra Sans Bar-ilan" pitchFamily="50" charset="-79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B4BFE1F-C2D0-4651-867E-B9B656AF9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8503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Fedra Sans Bar-ilan" pitchFamily="50" charset="-79"/>
              <a:cs typeface="Fedra Sans Bar-ilan" pitchFamily="50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8B8444-EB60-4C73-8D21-F10045CAD10E}"/>
              </a:ext>
            </a:extLst>
          </p:cNvPr>
          <p:cNvSpPr/>
          <p:nvPr/>
        </p:nvSpPr>
        <p:spPr>
          <a:xfrm>
            <a:off x="0" y="9504722"/>
            <a:ext cx="6858000" cy="418590"/>
          </a:xfrm>
          <a:prstGeom prst="rect">
            <a:avLst/>
          </a:prstGeom>
          <a:solidFill>
            <a:srgbClr val="044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latin typeface="Fedra Sans Bar-ilan" pitchFamily="50" charset="-79"/>
              <a:cs typeface="Fedra Sans Bar-ilan" pitchFamily="50" charset="-79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0AE448-9894-42CF-8D69-DC75C3095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480" y="9552434"/>
            <a:ext cx="323506" cy="32350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AAB2C6-EC3E-496E-9B13-58ED66661025}"/>
              </a:ext>
            </a:extLst>
          </p:cNvPr>
          <p:cNvSpPr txBox="1"/>
          <p:nvPr/>
        </p:nvSpPr>
        <p:spPr>
          <a:xfrm>
            <a:off x="3805483" y="9563562"/>
            <a:ext cx="2534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1200" b="1" dirty="0">
                <a:solidFill>
                  <a:srgbClr val="F8FBF8"/>
                </a:solidFill>
                <a:latin typeface="Fedra Sans Bar-ilan" pitchFamily="50" charset="-79"/>
                <a:ea typeface="Arial" charset="0"/>
                <a:cs typeface="Fedra Sans Bar-ilan" pitchFamily="50" charset="-79"/>
              </a:rPr>
              <a:t>משפיעים על המחר, </a:t>
            </a:r>
            <a:r>
              <a:rPr lang="he-IL" sz="1200" dirty="0">
                <a:solidFill>
                  <a:srgbClr val="F8FBF8"/>
                </a:solidFill>
                <a:latin typeface="Fedra Sans Bar-ilan" pitchFamily="50" charset="-79"/>
                <a:ea typeface="Arial" charset="0"/>
                <a:cs typeface="Fedra Sans Bar-ilan" pitchFamily="50" charset="-79"/>
              </a:rPr>
              <a:t>היום.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794A7F-8CA0-417C-A786-237FEECA6938}"/>
              </a:ext>
            </a:extLst>
          </p:cNvPr>
          <p:cNvSpPr txBox="1"/>
          <p:nvPr/>
        </p:nvSpPr>
        <p:spPr>
          <a:xfrm>
            <a:off x="1343252" y="9563562"/>
            <a:ext cx="2852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1200" b="1" dirty="0">
                <a:solidFill>
                  <a:srgbClr val="F8FBF8"/>
                </a:solidFill>
                <a:latin typeface="Fedra Sans Bar-ilan" pitchFamily="50" charset="-79"/>
                <a:ea typeface="Arial" charset="0"/>
                <a:cs typeface="Fedra Sans Bar-ilan" pitchFamily="50" charset="-79"/>
              </a:rPr>
              <a:t>מוקד המידע לשירותך: 9392*</a:t>
            </a:r>
            <a:endParaRPr lang="he-IL" sz="1200" dirty="0">
              <a:solidFill>
                <a:srgbClr val="F8FBF8"/>
              </a:solidFill>
              <a:latin typeface="Fedra Sans Bar-ilan" pitchFamily="50" charset="-79"/>
              <a:ea typeface="Arial" charset="0"/>
              <a:cs typeface="Fedra Sans Bar-ilan" pitchFamily="50" charset="-79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F9F100-33D5-4C9A-87F7-6FA23DB0C7E9}"/>
              </a:ext>
            </a:extLst>
          </p:cNvPr>
          <p:cNvSpPr txBox="1"/>
          <p:nvPr/>
        </p:nvSpPr>
        <p:spPr>
          <a:xfrm>
            <a:off x="98060" y="9564431"/>
            <a:ext cx="2534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spc="300" dirty="0">
                <a:solidFill>
                  <a:srgbClr val="F8FBF8"/>
                </a:solidFill>
                <a:latin typeface="Fedra Sans Bar-ilan" pitchFamily="50" charset="-79"/>
                <a:ea typeface="Arial" charset="0"/>
                <a:cs typeface="Fedra Sans Bar-ilan" pitchFamily="50" charset="-79"/>
              </a:rPr>
              <a:t>biu.ac.il</a:t>
            </a:r>
            <a:endParaRPr lang="he-IL" sz="1200" spc="300" dirty="0">
              <a:solidFill>
                <a:srgbClr val="F8FBF8"/>
              </a:solidFill>
              <a:latin typeface="Fedra Sans Bar-ilan" pitchFamily="50" charset="-79"/>
              <a:ea typeface="Arial" charset="0"/>
              <a:cs typeface="Fedra Sans Bar-ilan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4276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8AF37FC168514386006BE8A23468A7" ma:contentTypeVersion="12" ma:contentTypeDescription="Create a new document." ma:contentTypeScope="" ma:versionID="b775358a0acfda26c2a63c52e45db700">
  <xsd:schema xmlns:xsd="http://www.w3.org/2001/XMLSchema" xmlns:xs="http://www.w3.org/2001/XMLSchema" xmlns:p="http://schemas.microsoft.com/office/2006/metadata/properties" xmlns:ns3="74f24cf0-db75-4af8-b384-318c4a67d2b0" xmlns:ns4="8e050542-7d34-4713-a17c-64867d812217" targetNamespace="http://schemas.microsoft.com/office/2006/metadata/properties" ma:root="true" ma:fieldsID="4265d486807a79c13af0419e171d1dae" ns3:_="" ns4:_="">
    <xsd:import namespace="74f24cf0-db75-4af8-b384-318c4a67d2b0"/>
    <xsd:import namespace="8e050542-7d34-4713-a17c-64867d8122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24cf0-db75-4af8-b384-318c4a67d2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50542-7d34-4713-a17c-64867d8122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1350BF-4195-46A0-9F4F-A5FF3F330A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f24cf0-db75-4af8-b384-318c4a67d2b0"/>
    <ds:schemaRef ds:uri="8e050542-7d34-4713-a17c-64867d8122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12932A-7C99-487A-9D2B-F285DB6583F8}">
  <ds:schemaRefs>
    <ds:schemaRef ds:uri="http://purl.org/dc/terms/"/>
    <ds:schemaRef ds:uri="http://schemas.openxmlformats.org/package/2006/metadata/core-properties"/>
    <ds:schemaRef ds:uri="8e050542-7d34-4713-a17c-64867d812217"/>
    <ds:schemaRef ds:uri="http://purl.org/dc/dcmitype/"/>
    <ds:schemaRef ds:uri="http://schemas.microsoft.com/office/2006/documentManagement/types"/>
    <ds:schemaRef ds:uri="74f24cf0-db75-4af8-b384-318c4a67d2b0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FF13B4-2E7B-4EB4-9F84-13CC0E11155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1234e14-5b87-4b67-ac19-8feaa8ba8f12}" enabled="0" method="" siteId="{61234e14-5b87-4b67-ac19-8feaa8ba8f1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1633</TotalTime>
  <Words>56</Words>
  <Application>Microsoft Office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Fedra Sans Bar-ilan</vt:lpstr>
      <vt:lpstr>Fedra Sans Bar-ilan Light</vt:lpstr>
      <vt:lpstr>Fedra Sans Bar-ilan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מרב גבעון</cp:lastModifiedBy>
  <cp:revision>153</cp:revision>
  <cp:lastPrinted>2024-05-15T08:00:12Z</cp:lastPrinted>
  <dcterms:created xsi:type="dcterms:W3CDTF">2020-05-13T20:09:34Z</dcterms:created>
  <dcterms:modified xsi:type="dcterms:W3CDTF">2024-08-25T08:13:26Z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0x0101002E8AF37FC168514386006BE8A23468A7</vt:lpwstr>
  </property>
</Properties>
</file>