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AF0"/>
    <a:srgbClr val="00412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E26553-A68B-4709-8C22-6EA7C734F52E}" v="19" dt="2025-03-24T12:38:54.021"/>
    <p1510:client id="{E7304A54-C055-44CD-B3F3-4BD00923B9CD}" v="10" dt="2025-03-24T12:53:30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נטע לוין" userId="98b76895-3992-4f5a-8602-8c267f6afb5c" providerId="ADAL" clId="{E7304A54-C055-44CD-B3F3-4BD00923B9CD}"/>
    <pc:docChg chg="custSel modSld replTag delTag">
      <pc:chgData name="נטע לוין" userId="98b76895-3992-4f5a-8602-8c267f6afb5c" providerId="ADAL" clId="{E7304A54-C055-44CD-B3F3-4BD00923B9CD}" dt="2025-03-24T12:53:30.420" v="13" actId="1076"/>
      <pc:docMkLst>
        <pc:docMk/>
      </pc:docMkLst>
      <pc:sldChg chg="modSp replTag delTag">
        <pc:chgData name="נטע לוין" userId="98b76895-3992-4f5a-8602-8c267f6afb5c" providerId="ADAL" clId="{E7304A54-C055-44CD-B3F3-4BD00923B9CD}" dt="2025-03-24T12:53:30.420" v="13" actId="1076"/>
        <pc:sldMkLst>
          <pc:docMk/>
          <pc:sldMk cId="4253093430" sldId="256"/>
        </pc:sldMkLst>
        <pc:picChg chg="mod">
          <ac:chgData name="נטע לוין" userId="98b76895-3992-4f5a-8602-8c267f6afb5c" providerId="ADAL" clId="{E7304A54-C055-44CD-B3F3-4BD00923B9CD}" dt="2025-03-24T12:53:30.420" v="13" actId="1076"/>
          <ac:picMkLst>
            <pc:docMk/>
            <pc:sldMk cId="4253093430" sldId="256"/>
            <ac:picMk id="1026" creationId="{F036CACC-1B04-A443-52A9-1270D914B2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0A91BC2-25EB-4B96-ADBD-235523851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FC28C17F-B4E1-4E49-9DAB-2014909A0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73FDCA2-330B-40D4-8C45-C37516062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BEED1D3-FB17-4DAA-A99F-9686B5148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E20F7B3-AA1B-4E06-83D0-AC6259A26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8774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1D3182-7BFD-4C65-87E7-0D77A3162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E5D673F9-E662-417E-A465-5BB2B0487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D648E92-B8F8-4B97-878F-AE26F20D0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A60881C-0FEE-4CB3-85F2-6EFC8ABE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905D262-BA3E-47C8-A427-DC4BF7444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4370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143BF550-D717-425D-BDCC-DE052F290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E89F090C-3D1D-46A7-9AF1-30ECB3DD6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116000A-62ED-4992-966C-65F6A420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2DB2C28-482E-401E-8BEC-5524D01FC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491E6DB-E3A9-4BB6-94C9-94A48C76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0338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761125-C215-446A-90CB-A0819D76A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801FC63-3DF4-448C-93C6-F29B084DD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B3CFD7D-553C-45ED-A6C2-2D2DB8F5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ADAA37F-385E-4BA8-A12A-F2C250BBD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68CE1FD-8B65-4D44-9FAD-2433390D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4000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0DD6E87-07C9-4147-8CC5-5D7AF41EA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9A29889-464A-48C2-B7F7-E8490261A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CEEDD7E-BB08-49A1-AF9C-93A76745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261564-3D5C-41C7-ADCC-92F06B5AE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575E853-40A3-41A2-956A-4A8524E5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2766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647020-066A-4D42-BA82-5B25E33E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689F05B-8FA4-4E22-B440-0AD2ADB76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734D949-81E2-416D-840D-5EF569404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3AB4E2B-2340-465C-AE94-2BE17ED6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AF1861A-521E-4622-A453-0E9E89BCC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58301DD-F2EB-431B-BCA1-7F0B7C515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77504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0B4AF6-9BD2-4DAC-A79E-B4E70A740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427C024-FE83-4F97-BDB0-26252D6B3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0A838BA-81F2-4F6A-83C5-BF4F2FA6D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29D9C3E-54B1-484A-997A-DEB4552B75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D953E35-A177-4E39-A67D-D85C7C5C1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057B32AA-20DC-4996-96DA-5B2272CB8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96A59A9-BC19-4867-B872-87B826626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AA9C2CA5-32C2-4CCA-BC69-E20483B4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9834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DDAE554-F1BD-4C87-9785-E4365424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0E656E7-5202-4FBE-927B-9E47FEA7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A7CF79A-7234-44E9-8CF2-FF88AE9F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83AA3A5-A17D-430F-82F4-EBA3C048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029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D7CB1613-0F9E-4525-9B6B-4C3F66D34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7DBCB824-BE5A-4252-99DC-6B72A2CC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53C08D5-7BD8-4D5F-9EF2-5AF45919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7837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1F9030-BA4C-4A86-BC57-3A55F14A8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60B7356-D884-411E-B839-C647B3674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2860990-E18E-4E0C-89BC-49F224C9B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2B49B84-E857-4968-A6C6-38736B3C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FB903C5-61A5-4305-8EEF-996669899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0446A0C-5E8A-4F0D-BB3E-D1632577B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53794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D5C2078-9FB8-451A-8D7D-207B552D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B677B89-1D51-4CC5-BEFA-782BA0200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C62459A-893D-44C9-A0E4-7C5FFDF9A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C8215B0-2ABA-42AD-BC93-9DD0BBABA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22A431A-F71B-4DD6-B013-E0A3F149D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A939225-B71F-422C-9591-E698FA71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6250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844F999-1728-47E9-88CA-0202DDB1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B92CDCE-6B14-41E4-88FC-04D25857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16E967-B5A4-4994-BC92-CA4338B6C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4E2C-30D1-4D08-9755-F67C5F1AC7DA}" type="datetimeFigureOut">
              <a:rPr lang="en-IL" smtClean="0"/>
              <a:t>24/03/2025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D8CC9F5-74E5-44C3-89A2-2AB80301C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0B86974-25D2-4B7D-B288-F63D0522D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6E2A6-B556-4D88-8DCC-1DA2DEC242A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627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A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49E7FBA6-31A3-4D7D-98C5-887CB8A3D56E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תיבת טקסט 7">
              <a:extLst>
                <a:ext uri="{FF2B5EF4-FFF2-40B4-BE49-F238E27FC236}">
                  <a16:creationId xmlns:a16="http://schemas.microsoft.com/office/drawing/2014/main" id="{2DDC3426-1028-43F0-9371-B112DE50B34F}"/>
                </a:ext>
              </a:extLst>
            </p:cNvPr>
            <p:cNvSpPr txBox="1"/>
            <p:nvPr/>
          </p:nvSpPr>
          <p:spPr>
            <a:xfrm>
              <a:off x="0" y="6488668"/>
              <a:ext cx="12192000" cy="369332"/>
            </a:xfrm>
            <a:prstGeom prst="rect">
              <a:avLst/>
            </a:prstGeom>
            <a:solidFill>
              <a:srgbClr val="004128"/>
            </a:solidFill>
          </p:spPr>
          <p:txBody>
            <a:bodyPr wrap="square" rtlCol="0">
              <a:spAutoFit/>
            </a:bodyPr>
            <a:lstStyle/>
            <a:p>
              <a:endParaRPr lang="en-IL" dirty="0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24BC4FB-9E1F-41C0-BDF9-1A6300206C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9526393">
              <a:off x="2484" y="481741"/>
              <a:ext cx="4870260" cy="4870260"/>
            </a:xfrm>
            <a:prstGeom prst="rect">
              <a:avLst/>
            </a:prstGeom>
          </p:spPr>
        </p:pic>
        <p:pic>
          <p:nvPicPr>
            <p:cNvPr id="7" name="תמונה 6" descr="תמונה שמכילה טקסט&#10;&#10;התיאור נוצר באופן אוטומטי">
              <a:extLst>
                <a:ext uri="{FF2B5EF4-FFF2-40B4-BE49-F238E27FC236}">
                  <a16:creationId xmlns:a16="http://schemas.microsoft.com/office/drawing/2014/main" id="{1584CBD2-7499-441F-AF64-09C644CE4A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89472" y="0"/>
              <a:ext cx="2819400" cy="966398"/>
            </a:xfrm>
            <a:prstGeom prst="rect">
              <a:avLst/>
            </a:prstGeom>
          </p:spPr>
        </p:pic>
        <p:sp>
          <p:nvSpPr>
            <p:cNvPr id="9" name="תיבת טקסט 8">
              <a:extLst>
                <a:ext uri="{FF2B5EF4-FFF2-40B4-BE49-F238E27FC236}">
                  <a16:creationId xmlns:a16="http://schemas.microsoft.com/office/drawing/2014/main" id="{54145310-8A8A-46ED-BCEE-262C892402C4}"/>
                </a:ext>
              </a:extLst>
            </p:cNvPr>
            <p:cNvSpPr txBox="1"/>
            <p:nvPr/>
          </p:nvSpPr>
          <p:spPr>
            <a:xfrm>
              <a:off x="3944911" y="1281155"/>
              <a:ext cx="8051818" cy="41923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he-IL" sz="4000" b="1" dirty="0">
                  <a:solidFill>
                    <a:srgbClr val="004128"/>
                  </a:solidFill>
                  <a:latin typeface="Fedra Sans Bar-ilan Medium" pitchFamily="50" charset="-79"/>
                  <a:cs typeface="Fedra Sans Bar-ilan Medium" pitchFamily="50" charset="-79"/>
                </a:rPr>
                <a:t>שינויים בפעילות הספרייה בפסח</a:t>
              </a:r>
            </a:p>
            <a:p>
              <a:pPr>
                <a:lnSpc>
                  <a:spcPct val="120000"/>
                </a:lnSpc>
              </a:pPr>
              <a:endParaRPr lang="he-IL" dirty="0">
                <a:solidFill>
                  <a:srgbClr val="004128"/>
                </a:solidFill>
                <a:latin typeface="Fedra Sans Bar-ilan Medium" pitchFamily="50" charset="-79"/>
                <a:cs typeface="Fedra Sans Bar-ilan Medium" pitchFamily="50" charset="-79"/>
              </a:endParaRPr>
            </a:p>
            <a:p>
              <a:pPr>
                <a:lnSpc>
                  <a:spcPct val="120000"/>
                </a:lnSpc>
              </a:pPr>
              <a:r>
                <a:rPr lang="he-IL" sz="3600" dirty="0">
                  <a:solidFill>
                    <a:srgbClr val="004128"/>
                  </a:solidFill>
                  <a:latin typeface="Fedra Sans Bar-ilan Medium" pitchFamily="50" charset="-79"/>
                  <a:cs typeface="Fedra Sans Bar-ilan Medium" pitchFamily="50" charset="-79"/>
                </a:rPr>
                <a:t>מיום ה', י"ב בניסן תשפ"ה, 10.04.2025 </a:t>
              </a:r>
            </a:p>
            <a:p>
              <a:pPr>
                <a:lnSpc>
                  <a:spcPct val="120000"/>
                </a:lnSpc>
              </a:pPr>
              <a:r>
                <a:rPr lang="he-IL" sz="3600" dirty="0">
                  <a:solidFill>
                    <a:srgbClr val="004128"/>
                  </a:solidFill>
                  <a:latin typeface="Fedra Sans Bar-ilan Medium" pitchFamily="50" charset="-79"/>
                  <a:cs typeface="Fedra Sans Bar-ilan Medium" pitchFamily="50" charset="-79"/>
                </a:rPr>
                <a:t>ועד יום ו', כ' בניסן</a:t>
              </a:r>
              <a:r>
                <a:rPr lang="en-US" sz="3600" dirty="0">
                  <a:solidFill>
                    <a:srgbClr val="004128"/>
                  </a:solidFill>
                  <a:latin typeface="Fedra Sans Bar-ilan Medium" pitchFamily="50" charset="-79"/>
                  <a:cs typeface="Fedra Sans Bar-ilan Medium" pitchFamily="50" charset="-79"/>
                </a:rPr>
                <a:t> </a:t>
              </a:r>
              <a:r>
                <a:rPr lang="he-IL" sz="3600" dirty="0">
                  <a:solidFill>
                    <a:srgbClr val="004128"/>
                  </a:solidFill>
                  <a:latin typeface="Fedra Sans Bar-ilan Medium" pitchFamily="50" charset="-79"/>
                  <a:cs typeface="Fedra Sans Bar-ilan Medium" pitchFamily="50" charset="-79"/>
                </a:rPr>
                <a:t>תשפ"ה, 18.04.2025, הספרייה תהיה סגורה.</a:t>
              </a:r>
            </a:p>
            <a:p>
              <a:pPr algn="r" rtl="1"/>
              <a:endParaRPr lang="en-IL" sz="28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>
                <a:lnSpc>
                  <a:spcPct val="120000"/>
                </a:lnSpc>
              </a:pPr>
              <a:endParaRPr lang="he-IL" sz="3600" dirty="0">
                <a:solidFill>
                  <a:srgbClr val="004128"/>
                </a:solidFill>
                <a:latin typeface="Fedra Sans Bar-ilan Medium" pitchFamily="50" charset="-79"/>
                <a:cs typeface="Fedra Sans Bar-ilan Medium" pitchFamily="50" charset="-79"/>
              </a:endParaRPr>
            </a:p>
          </p:txBody>
        </p:sp>
      </p:grpSp>
      <p:pic>
        <p:nvPicPr>
          <p:cNvPr id="1026" name="Picture 2" descr="Pesah celebration concept - jewish Passover holiday">
            <a:extLst>
              <a:ext uri="{FF2B5EF4-FFF2-40B4-BE49-F238E27FC236}">
                <a16:creationId xmlns:a16="http://schemas.microsoft.com/office/drawing/2014/main" id="{F036CACC-1B04-A443-52A9-1270D914B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78" y="1384479"/>
            <a:ext cx="3337121" cy="30983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30934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1234e14-5b87-4b67-ac19-8feaa8ba8f12}" enabled="0" method="" siteId="{61234e14-5b87-4b67-ac19-8feaa8ba8f1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27</Words>
  <Application>Microsoft Office PowerPoint</Application>
  <PresentationFormat>מסך רחב</PresentationFormat>
  <Paragraphs>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Fedra Sans Bar-ilan Medium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עטרה פרידמן היבש</dc:creator>
  <cp:lastModifiedBy>נטע לוין</cp:lastModifiedBy>
  <cp:revision>11</cp:revision>
  <dcterms:created xsi:type="dcterms:W3CDTF">2022-05-29T05:33:55Z</dcterms:created>
  <dcterms:modified xsi:type="dcterms:W3CDTF">2025-03-24T12:53:32Z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5AAE5A67-54E4-4967-B66D-AED5EAE1929F</vt:lpwstr>
  </property>
  <property fmtid="{D5CDD505-2E9C-101B-9397-08002B2CF9AE}" pid="3" name="ArticulatePath">
    <vt:lpwstr>https://biu365-my.sharepoint.com/personal/hibshat_biu_ac_il/Documents/אתר הספרייה/טמפלט מסך/מרב/שעות פתיחה, חגים וצומות/חופשת חנוכה</vt:lpwstr>
  </property>
</Properties>
</file>